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5" r:id="rId1"/>
  </p:sldMasterIdLst>
  <p:notesMasterIdLst>
    <p:notesMasterId r:id="rId36"/>
  </p:notesMasterIdLst>
  <p:sldIdLst>
    <p:sldId id="257" r:id="rId2"/>
    <p:sldId id="258" r:id="rId3"/>
    <p:sldId id="259" r:id="rId4"/>
    <p:sldId id="262" r:id="rId5"/>
    <p:sldId id="260" r:id="rId6"/>
    <p:sldId id="263" r:id="rId7"/>
    <p:sldId id="264" r:id="rId8"/>
    <p:sldId id="266" r:id="rId9"/>
    <p:sldId id="267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302" r:id="rId26"/>
    <p:sldId id="287" r:id="rId27"/>
    <p:sldId id="288" r:id="rId28"/>
    <p:sldId id="289" r:id="rId29"/>
    <p:sldId id="290" r:id="rId30"/>
    <p:sldId id="301" r:id="rId31"/>
    <p:sldId id="292" r:id="rId32"/>
    <p:sldId id="294" r:id="rId33"/>
    <p:sldId id="296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8DB8B-1499-2577-D60D-3363821F3191}" v="9" dt="2020-09-11T15:31:58.788"/>
    <p1510:client id="{57AF1CB9-6276-8342-49CD-B3981618B00E}" v="2" dt="2020-09-06T06:08:32.487"/>
    <p1510:client id="{800CBCC8-4EF6-74CB-59EF-EF45DE7E4364}" v="9" dt="2020-08-25T09:53:15.874"/>
    <p1510:client id="{BF69A9B0-5194-7812-576D-93F5372DDDD9}" v="21" dt="2020-08-25T13:44:50.010"/>
    <p1510:client id="{CFAD0D62-D04A-208F-AA85-19E94FFD44BA}" v="5" dt="2020-08-25T09:48:01.052"/>
    <p1510:client id="{D9896452-BE19-1146-D0AE-36A126D714F1}" v="6" dt="2020-08-25T09:50:01.945"/>
    <p1510:client id="{EE6A514C-A55D-4E71-2721-6428C69D5E15}" v="2" dt="2020-09-11T15:24:58.844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59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32440e1770f3e1dffb356c150e9f936a23a5e6df145d7edaf77bf000461919ea::" providerId="AD" clId="Web-{BF69A9B0-5194-7812-576D-93F5372DDDD9}"/>
    <pc:docChg chg="modSld">
      <pc:chgData name="Guest User" userId="S::urn:spo:anon#32440e1770f3e1dffb356c150e9f936a23a5e6df145d7edaf77bf000461919ea::" providerId="AD" clId="Web-{BF69A9B0-5194-7812-576D-93F5372DDDD9}" dt="2020-08-25T13:44:50.010" v="18" actId="1076"/>
      <pc:docMkLst>
        <pc:docMk/>
      </pc:docMkLst>
      <pc:sldChg chg="modSp">
        <pc:chgData name="Guest User" userId="S::urn:spo:anon#32440e1770f3e1dffb356c150e9f936a23a5e6df145d7edaf77bf000461919ea::" providerId="AD" clId="Web-{BF69A9B0-5194-7812-576D-93F5372DDDD9}" dt="2020-08-25T13:02:31.959" v="10" actId="1076"/>
        <pc:sldMkLst>
          <pc:docMk/>
          <pc:sldMk cId="0" sldId="271"/>
        </pc:sldMkLst>
        <pc:graphicFrameChg chg="mod modGraphic">
          <ac:chgData name="Guest User" userId="S::urn:spo:anon#32440e1770f3e1dffb356c150e9f936a23a5e6df145d7edaf77bf000461919ea::" providerId="AD" clId="Web-{BF69A9B0-5194-7812-576D-93F5372DDDD9}" dt="2020-08-25T13:02:31.959" v="10" actId="1076"/>
          <ac:graphicFrameMkLst>
            <pc:docMk/>
            <pc:sldMk cId="0" sldId="271"/>
            <ac:graphicFrameMk id="7" creationId="{00000000-0000-0000-0000-000000000000}"/>
          </ac:graphicFrameMkLst>
        </pc:graphicFrameChg>
      </pc:sldChg>
      <pc:sldChg chg="modSp">
        <pc:chgData name="Guest User" userId="S::urn:spo:anon#32440e1770f3e1dffb356c150e9f936a23a5e6df145d7edaf77bf000461919ea::" providerId="AD" clId="Web-{BF69A9B0-5194-7812-576D-93F5372DDDD9}" dt="2020-08-25T13:26:44.658" v="13" actId="1076"/>
        <pc:sldMkLst>
          <pc:docMk/>
          <pc:sldMk cId="0" sldId="274"/>
        </pc:sldMkLst>
        <pc:picChg chg="mod">
          <ac:chgData name="Guest User" userId="S::urn:spo:anon#32440e1770f3e1dffb356c150e9f936a23a5e6df145d7edaf77bf000461919ea::" providerId="AD" clId="Web-{BF69A9B0-5194-7812-576D-93F5372DDDD9}" dt="2020-08-25T13:26:44.658" v="13" actId="1076"/>
          <ac:picMkLst>
            <pc:docMk/>
            <pc:sldMk cId="0" sldId="274"/>
            <ac:picMk id="1026" creationId="{00000000-0000-0000-0000-000000000000}"/>
          </ac:picMkLst>
        </pc:picChg>
      </pc:sldChg>
      <pc:sldChg chg="modSp">
        <pc:chgData name="Guest User" userId="S::urn:spo:anon#32440e1770f3e1dffb356c150e9f936a23a5e6df145d7edaf77bf000461919ea::" providerId="AD" clId="Web-{BF69A9B0-5194-7812-576D-93F5372DDDD9}" dt="2020-08-25T13:38:54.429" v="15" actId="1076"/>
        <pc:sldMkLst>
          <pc:docMk/>
          <pc:sldMk cId="0" sldId="277"/>
        </pc:sldMkLst>
        <pc:picChg chg="mod">
          <ac:chgData name="Guest User" userId="S::urn:spo:anon#32440e1770f3e1dffb356c150e9f936a23a5e6df145d7edaf77bf000461919ea::" providerId="AD" clId="Web-{BF69A9B0-5194-7812-576D-93F5372DDDD9}" dt="2020-08-25T13:38:54.429" v="15" actId="1076"/>
          <ac:picMkLst>
            <pc:docMk/>
            <pc:sldMk cId="0" sldId="277"/>
            <ac:picMk id="2050" creationId="{00000000-0000-0000-0000-000000000000}"/>
          </ac:picMkLst>
        </pc:picChg>
      </pc:sldChg>
      <pc:sldChg chg="modSp">
        <pc:chgData name="Guest User" userId="S::urn:spo:anon#32440e1770f3e1dffb356c150e9f936a23a5e6df145d7edaf77bf000461919ea::" providerId="AD" clId="Web-{BF69A9B0-5194-7812-576D-93F5372DDDD9}" dt="2020-08-25T13:44:50.010" v="18" actId="1076"/>
        <pc:sldMkLst>
          <pc:docMk/>
          <pc:sldMk cId="0" sldId="279"/>
        </pc:sldMkLst>
        <pc:picChg chg="mod">
          <ac:chgData name="Guest User" userId="S::urn:spo:anon#32440e1770f3e1dffb356c150e9f936a23a5e6df145d7edaf77bf000461919ea::" providerId="AD" clId="Web-{BF69A9B0-5194-7812-576D-93F5372DDDD9}" dt="2020-08-25T13:44:50.010" v="18" actId="1076"/>
          <ac:picMkLst>
            <pc:docMk/>
            <pc:sldMk cId="0" sldId="279"/>
            <ac:picMk id="3074" creationId="{00000000-0000-0000-0000-000000000000}"/>
          </ac:picMkLst>
        </pc:picChg>
      </pc:sldChg>
    </pc:docChg>
  </pc:docChgLst>
  <pc:docChgLst>
    <pc:chgData name="Guest User" userId="S::urn:spo:anon#32440e1770f3e1dffb356c150e9f936a23a5e6df145d7edaf77bf000461919ea::" providerId="AD" clId="Web-{CFAD0D62-D04A-208F-AA85-19E94FFD44BA}"/>
    <pc:docChg chg="modSld">
      <pc:chgData name="Guest User" userId="S::urn:spo:anon#32440e1770f3e1dffb356c150e9f936a23a5e6df145d7edaf77bf000461919ea::" providerId="AD" clId="Web-{CFAD0D62-D04A-208F-AA85-19E94FFD44BA}" dt="2020-08-25T09:48:01.052" v="4" actId="1076"/>
      <pc:docMkLst>
        <pc:docMk/>
      </pc:docMkLst>
      <pc:sldChg chg="modSp">
        <pc:chgData name="Guest User" userId="S::urn:spo:anon#32440e1770f3e1dffb356c150e9f936a23a5e6df145d7edaf77bf000461919ea::" providerId="AD" clId="Web-{CFAD0D62-D04A-208F-AA85-19E94FFD44BA}" dt="2020-08-25T09:47:18.880" v="3" actId="1076"/>
        <pc:sldMkLst>
          <pc:docMk/>
          <pc:sldMk cId="0" sldId="260"/>
        </pc:sldMkLst>
        <pc:picChg chg="mod">
          <ac:chgData name="Guest User" userId="S::urn:spo:anon#32440e1770f3e1dffb356c150e9f936a23a5e6df145d7edaf77bf000461919ea::" providerId="AD" clId="Web-{CFAD0D62-D04A-208F-AA85-19E94FFD44BA}" dt="2020-08-25T09:47:18.880" v="3" actId="1076"/>
          <ac:picMkLst>
            <pc:docMk/>
            <pc:sldMk cId="0" sldId="260"/>
            <ac:picMk id="4" creationId="{00000000-0000-0000-0000-000000000000}"/>
          </ac:picMkLst>
        </pc:picChg>
      </pc:sldChg>
      <pc:sldChg chg="modSp">
        <pc:chgData name="Guest User" userId="S::urn:spo:anon#32440e1770f3e1dffb356c150e9f936a23a5e6df145d7edaf77bf000461919ea::" providerId="AD" clId="Web-{CFAD0D62-D04A-208F-AA85-19E94FFD44BA}" dt="2020-08-25T09:48:01.052" v="4" actId="1076"/>
        <pc:sldMkLst>
          <pc:docMk/>
          <pc:sldMk cId="0" sldId="264"/>
        </pc:sldMkLst>
        <pc:picChg chg="mod">
          <ac:chgData name="Guest User" userId="S::urn:spo:anon#32440e1770f3e1dffb356c150e9f936a23a5e6df145d7edaf77bf000461919ea::" providerId="AD" clId="Web-{CFAD0D62-D04A-208F-AA85-19E94FFD44BA}" dt="2020-08-25T09:48:01.052" v="4" actId="1076"/>
          <ac:picMkLst>
            <pc:docMk/>
            <pc:sldMk cId="0" sldId="264"/>
            <ac:picMk id="3" creationId="{00000000-0000-0000-0000-000000000000}"/>
          </ac:picMkLst>
        </pc:picChg>
      </pc:sldChg>
    </pc:docChg>
  </pc:docChgLst>
  <pc:docChgLst>
    <pc:chgData name="Guest User" userId="S::urn:spo:anon#32440e1770f3e1dffb356c150e9f936a23a5e6df145d7edaf77bf000461919ea::" providerId="AD" clId="Web-{57AF1CB9-6276-8342-49CD-B3981618B00E}"/>
    <pc:docChg chg="modSld">
      <pc:chgData name="Guest User" userId="S::urn:spo:anon#32440e1770f3e1dffb356c150e9f936a23a5e6df145d7edaf77bf000461919ea::" providerId="AD" clId="Web-{57AF1CB9-6276-8342-49CD-B3981618B00E}" dt="2020-09-06T06:08:32.487" v="1" actId="1076"/>
      <pc:docMkLst>
        <pc:docMk/>
      </pc:docMkLst>
      <pc:sldChg chg="modSp">
        <pc:chgData name="Guest User" userId="S::urn:spo:anon#32440e1770f3e1dffb356c150e9f936a23a5e6df145d7edaf77bf000461919ea::" providerId="AD" clId="Web-{57AF1CB9-6276-8342-49CD-B3981618B00E}" dt="2020-09-06T06:08:32.487" v="1" actId="1076"/>
        <pc:sldMkLst>
          <pc:docMk/>
          <pc:sldMk cId="0" sldId="301"/>
        </pc:sldMkLst>
        <pc:picChg chg="mod">
          <ac:chgData name="Guest User" userId="S::urn:spo:anon#32440e1770f3e1dffb356c150e9f936a23a5e6df145d7edaf77bf000461919ea::" providerId="AD" clId="Web-{57AF1CB9-6276-8342-49CD-B3981618B00E}" dt="2020-09-06T06:08:32.487" v="1" actId="1076"/>
          <ac:picMkLst>
            <pc:docMk/>
            <pc:sldMk cId="0" sldId="301"/>
            <ac:picMk id="4" creationId="{00000000-0000-0000-0000-000000000000}"/>
          </ac:picMkLst>
        </pc:picChg>
      </pc:sldChg>
    </pc:docChg>
  </pc:docChgLst>
  <pc:docChgLst>
    <pc:chgData name="Guest User" userId="S::urn:spo:anon#32440e1770f3e1dffb356c150e9f936a23a5e6df145d7edaf77bf000461919ea::" providerId="AD" clId="Web-{EE6A514C-A55D-4E71-2721-6428C69D5E15}"/>
    <pc:docChg chg="modSld">
      <pc:chgData name="Guest User" userId="S::urn:spo:anon#32440e1770f3e1dffb356c150e9f936a23a5e6df145d7edaf77bf000461919ea::" providerId="AD" clId="Web-{EE6A514C-A55D-4E71-2721-6428C69D5E15}" dt="2020-09-11T15:24:58.844" v="1" actId="1076"/>
      <pc:docMkLst>
        <pc:docMk/>
      </pc:docMkLst>
      <pc:sldChg chg="modSp">
        <pc:chgData name="Guest User" userId="S::urn:spo:anon#32440e1770f3e1dffb356c150e9f936a23a5e6df145d7edaf77bf000461919ea::" providerId="AD" clId="Web-{EE6A514C-A55D-4E71-2721-6428C69D5E15}" dt="2020-09-11T15:24:58.844" v="1" actId="1076"/>
        <pc:sldMkLst>
          <pc:docMk/>
          <pc:sldMk cId="0" sldId="264"/>
        </pc:sldMkLst>
        <pc:picChg chg="mod">
          <ac:chgData name="Guest User" userId="S::urn:spo:anon#32440e1770f3e1dffb356c150e9f936a23a5e6df145d7edaf77bf000461919ea::" providerId="AD" clId="Web-{EE6A514C-A55D-4E71-2721-6428C69D5E15}" dt="2020-09-11T15:24:58.844" v="1" actId="1076"/>
          <ac:picMkLst>
            <pc:docMk/>
            <pc:sldMk cId="0" sldId="264"/>
            <ac:picMk id="3" creationId="{00000000-0000-0000-0000-000000000000}"/>
          </ac:picMkLst>
        </pc:picChg>
      </pc:sldChg>
    </pc:docChg>
  </pc:docChgLst>
  <pc:docChgLst>
    <pc:chgData name="Guest User" userId="S::urn:spo:anon#32440e1770f3e1dffb356c150e9f936a23a5e6df145d7edaf77bf000461919ea::" providerId="AD" clId="Web-{3858DB8B-1499-2577-D60D-3363821F3191}"/>
    <pc:docChg chg="modSld">
      <pc:chgData name="Guest User" userId="S::urn:spo:anon#32440e1770f3e1dffb356c150e9f936a23a5e6df145d7edaf77bf000461919ea::" providerId="AD" clId="Web-{3858DB8B-1499-2577-D60D-3363821F3191}" dt="2020-09-11T15:31:58.788" v="8" actId="1076"/>
      <pc:docMkLst>
        <pc:docMk/>
      </pc:docMkLst>
      <pc:sldChg chg="modSp">
        <pc:chgData name="Guest User" userId="S::urn:spo:anon#32440e1770f3e1dffb356c150e9f936a23a5e6df145d7edaf77bf000461919ea::" providerId="AD" clId="Web-{3858DB8B-1499-2577-D60D-3363821F3191}" dt="2020-09-11T15:13:27.979" v="2" actId="1076"/>
        <pc:sldMkLst>
          <pc:docMk/>
          <pc:sldMk cId="0" sldId="260"/>
        </pc:sldMkLst>
        <pc:picChg chg="mod">
          <ac:chgData name="Guest User" userId="S::urn:spo:anon#32440e1770f3e1dffb356c150e9f936a23a5e6df145d7edaf77bf000461919ea::" providerId="AD" clId="Web-{3858DB8B-1499-2577-D60D-3363821F3191}" dt="2020-09-11T15:13:27.979" v="2" actId="1076"/>
          <ac:picMkLst>
            <pc:docMk/>
            <pc:sldMk cId="0" sldId="260"/>
            <ac:picMk id="3" creationId="{00000000-0000-0000-0000-000000000000}"/>
          </ac:picMkLst>
        </pc:picChg>
      </pc:sldChg>
      <pc:sldChg chg="modSp">
        <pc:chgData name="Guest User" userId="S::urn:spo:anon#32440e1770f3e1dffb356c150e9f936a23a5e6df145d7edaf77bf000461919ea::" providerId="AD" clId="Web-{3858DB8B-1499-2577-D60D-3363821F3191}" dt="2020-09-11T15:31:58.788" v="8" actId="1076"/>
        <pc:sldMkLst>
          <pc:docMk/>
          <pc:sldMk cId="0" sldId="264"/>
        </pc:sldMkLst>
        <pc:picChg chg="mod">
          <ac:chgData name="Guest User" userId="S::urn:spo:anon#32440e1770f3e1dffb356c150e9f936a23a5e6df145d7edaf77bf000461919ea::" providerId="AD" clId="Web-{3858DB8B-1499-2577-D60D-3363821F3191}" dt="2020-09-11T15:31:58.788" v="8" actId="1076"/>
          <ac:picMkLst>
            <pc:docMk/>
            <pc:sldMk cId="0" sldId="264"/>
            <ac:picMk id="3" creationId="{00000000-0000-0000-0000-000000000000}"/>
          </ac:picMkLst>
        </pc:picChg>
        <pc:picChg chg="mod">
          <ac:chgData name="Guest User" userId="S::urn:spo:anon#32440e1770f3e1dffb356c150e9f936a23a5e6df145d7edaf77bf000461919ea::" providerId="AD" clId="Web-{3858DB8B-1499-2577-D60D-3363821F3191}" dt="2020-09-11T15:31:54.195" v="7" actId="1076"/>
          <ac:picMkLst>
            <pc:docMk/>
            <pc:sldMk cId="0" sldId="264"/>
            <ac:picMk id="4" creationId="{00000000-0000-0000-0000-000000000000}"/>
          </ac:picMkLst>
        </pc:picChg>
      </pc:sldChg>
    </pc:docChg>
  </pc:docChgLst>
  <pc:docChgLst>
    <pc:chgData name="Guest User" userId="S::urn:spo:anon#32440e1770f3e1dffb356c150e9f936a23a5e6df145d7edaf77bf000461919ea::" providerId="AD" clId="Web-{800CBCC8-4EF6-74CB-59EF-EF45DE7E4364}"/>
    <pc:docChg chg="modSld">
      <pc:chgData name="Guest User" userId="S::urn:spo:anon#32440e1770f3e1dffb356c150e9f936a23a5e6df145d7edaf77bf000461919ea::" providerId="AD" clId="Web-{800CBCC8-4EF6-74CB-59EF-EF45DE7E4364}" dt="2020-08-25T09:53:15.874" v="8" actId="1076"/>
      <pc:docMkLst>
        <pc:docMk/>
      </pc:docMkLst>
      <pc:sldChg chg="modSp">
        <pc:chgData name="Guest User" userId="S::urn:spo:anon#32440e1770f3e1dffb356c150e9f936a23a5e6df145d7edaf77bf000461919ea::" providerId="AD" clId="Web-{800CBCC8-4EF6-74CB-59EF-EF45DE7E4364}" dt="2020-08-25T09:52:38.139" v="5" actId="1076"/>
        <pc:sldMkLst>
          <pc:docMk/>
          <pc:sldMk cId="0" sldId="260"/>
        </pc:sldMkLst>
        <pc:picChg chg="mod">
          <ac:chgData name="Guest User" userId="S::urn:spo:anon#32440e1770f3e1dffb356c150e9f936a23a5e6df145d7edaf77bf000461919ea::" providerId="AD" clId="Web-{800CBCC8-4EF6-74CB-59EF-EF45DE7E4364}" dt="2020-08-25T09:52:38.139" v="5" actId="1076"/>
          <ac:picMkLst>
            <pc:docMk/>
            <pc:sldMk cId="0" sldId="260"/>
            <ac:picMk id="3" creationId="{00000000-0000-0000-0000-000000000000}"/>
          </ac:picMkLst>
        </pc:picChg>
        <pc:picChg chg="mod">
          <ac:chgData name="Guest User" userId="S::urn:spo:anon#32440e1770f3e1dffb356c150e9f936a23a5e6df145d7edaf77bf000461919ea::" providerId="AD" clId="Web-{800CBCC8-4EF6-74CB-59EF-EF45DE7E4364}" dt="2020-08-25T09:52:28.264" v="4" actId="1076"/>
          <ac:picMkLst>
            <pc:docMk/>
            <pc:sldMk cId="0" sldId="260"/>
            <ac:picMk id="4" creationId="{00000000-0000-0000-0000-000000000000}"/>
          </ac:picMkLst>
        </pc:picChg>
      </pc:sldChg>
      <pc:sldChg chg="modSp">
        <pc:chgData name="Guest User" userId="S::urn:spo:anon#32440e1770f3e1dffb356c150e9f936a23a5e6df145d7edaf77bf000461919ea::" providerId="AD" clId="Web-{800CBCC8-4EF6-74CB-59EF-EF45DE7E4364}" dt="2020-08-25T09:53:15.874" v="8" actId="1076"/>
        <pc:sldMkLst>
          <pc:docMk/>
          <pc:sldMk cId="0" sldId="264"/>
        </pc:sldMkLst>
        <pc:picChg chg="mod">
          <ac:chgData name="Guest User" userId="S::urn:spo:anon#32440e1770f3e1dffb356c150e9f936a23a5e6df145d7edaf77bf000461919ea::" providerId="AD" clId="Web-{800CBCC8-4EF6-74CB-59EF-EF45DE7E4364}" dt="2020-08-25T09:53:15.874" v="8" actId="1076"/>
          <ac:picMkLst>
            <pc:docMk/>
            <pc:sldMk cId="0" sldId="264"/>
            <ac:picMk id="3" creationId="{00000000-0000-0000-0000-000000000000}"/>
          </ac:picMkLst>
        </pc:picChg>
      </pc:sldChg>
    </pc:docChg>
  </pc:docChgLst>
  <pc:docChgLst>
    <pc:chgData name="Guest User" userId="S::urn:spo:anon#32440e1770f3e1dffb356c150e9f936a23a5e6df145d7edaf77bf000461919ea::" providerId="AD" clId="Web-{D9896452-BE19-1146-D0AE-36A126D714F1}"/>
    <pc:docChg chg="modSld">
      <pc:chgData name="Guest User" userId="S::urn:spo:anon#32440e1770f3e1dffb356c150e9f936a23a5e6df145d7edaf77bf000461919ea::" providerId="AD" clId="Web-{D9896452-BE19-1146-D0AE-36A126D714F1}" dt="2020-08-25T09:50:01.945" v="5" actId="1076"/>
      <pc:docMkLst>
        <pc:docMk/>
      </pc:docMkLst>
      <pc:sldChg chg="modSp">
        <pc:chgData name="Guest User" userId="S::urn:spo:anon#32440e1770f3e1dffb356c150e9f936a23a5e6df145d7edaf77bf000461919ea::" providerId="AD" clId="Web-{D9896452-BE19-1146-D0AE-36A126D714F1}" dt="2020-08-25T09:49:34.273" v="3" actId="1076"/>
        <pc:sldMkLst>
          <pc:docMk/>
          <pc:sldMk cId="0" sldId="260"/>
        </pc:sldMkLst>
        <pc:picChg chg="mod">
          <ac:chgData name="Guest User" userId="S::urn:spo:anon#32440e1770f3e1dffb356c150e9f936a23a5e6df145d7edaf77bf000461919ea::" providerId="AD" clId="Web-{D9896452-BE19-1146-D0AE-36A126D714F1}" dt="2020-08-25T09:49:34.273" v="3" actId="1076"/>
          <ac:picMkLst>
            <pc:docMk/>
            <pc:sldMk cId="0" sldId="260"/>
            <ac:picMk id="4" creationId="{00000000-0000-0000-0000-000000000000}"/>
          </ac:picMkLst>
        </pc:picChg>
      </pc:sldChg>
      <pc:sldChg chg="modSp">
        <pc:chgData name="Guest User" userId="S::urn:spo:anon#32440e1770f3e1dffb356c150e9f936a23a5e6df145d7edaf77bf000461919ea::" providerId="AD" clId="Web-{D9896452-BE19-1146-D0AE-36A126D714F1}" dt="2020-08-25T09:50:01.945" v="5" actId="1076"/>
        <pc:sldMkLst>
          <pc:docMk/>
          <pc:sldMk cId="0" sldId="264"/>
        </pc:sldMkLst>
        <pc:picChg chg="mod">
          <ac:chgData name="Guest User" userId="S::urn:spo:anon#32440e1770f3e1dffb356c150e9f936a23a5e6df145d7edaf77bf000461919ea::" providerId="AD" clId="Web-{D9896452-BE19-1146-D0AE-36A126D714F1}" dt="2020-08-25T09:50:01.945" v="5" actId="1076"/>
          <ac:picMkLst>
            <pc:docMk/>
            <pc:sldMk cId="0" sldId="264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90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34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8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3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18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52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33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0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38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8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20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49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29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0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82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34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03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6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31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3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0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29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3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4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38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73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10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69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</p:spPr>
      </p:pic>
      <p:grpSp>
        <p:nvGrpSpPr>
          <p:cNvPr id="66" name="Group 65"/>
          <p:cNvGrpSpPr/>
          <p:nvPr/>
        </p:nvGrpSpPr>
        <p:grpSpPr>
          <a:xfrm>
            <a:off x="1" y="1"/>
            <a:ext cx="307340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51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3651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34736" y="5410203"/>
            <a:ext cx="2743200" cy="365125"/>
          </a:xfrm>
        </p:spPr>
        <p:txBody>
          <a:bodyPr/>
          <a:lstStyle/>
          <a:p>
            <a:fld id="{42CDB3FF-85CD-418E-81F6-4A7B0AC5937F}" type="datetime1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3650" y="5410203"/>
            <a:ext cx="5124887" cy="365125"/>
          </a:xfrm>
        </p:spPr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4138" y="5410201"/>
            <a:ext cx="771089" cy="365125"/>
          </a:xfrm>
        </p:spPr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3" name="Rectangles 9"/>
          <p:cNvSpPr/>
          <p:nvPr/>
        </p:nvSpPr>
        <p:spPr>
          <a:xfrm>
            <a:off x="9464040" y="88266"/>
            <a:ext cx="2457027" cy="62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64" name="Rectangles 10"/>
          <p:cNvSpPr/>
          <p:nvPr/>
        </p:nvSpPr>
        <p:spPr>
          <a:xfrm>
            <a:off x="9364134" y="66040"/>
            <a:ext cx="2650913" cy="7035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6780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4304666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5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601C-A2D7-43E2-877E-ACF60F7574D3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11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7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1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50AC-F0E6-4836-9AF8-0507D4172141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86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1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E910-A906-4005-B901-43F6CA4124BA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28772" y="7184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23297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4540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134043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BE6D-830D-486A-8BE1-9848E991264C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14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41412" y="3360263"/>
            <a:ext cx="319524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8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4767" y="3363435"/>
            <a:ext cx="3185277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3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3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CB75-1EED-4A03-8C98-EC099FE1C85E}" type="datetime1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66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60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4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8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4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3" y="4980856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CBCF-6278-4273-BAF6-9D4F65B5D014}" type="datetime1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58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57593-C21A-4C86-9AAE-2380E31B9DC4}" type="datetime1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55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1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1"/>
            <a:ext cx="7748591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CF9A-D723-4F07-93FE-D123846CC674}" type="datetime1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7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141414" y="2249487"/>
            <a:ext cx="990599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8"/>
            <a:ext cx="2743200" cy="365125"/>
          </a:xfrm>
        </p:spPr>
        <p:txBody>
          <a:bodyPr/>
          <a:lstStyle/>
          <a:p>
            <a:fld id="{CA85F8AF-0198-41CB-857B-B6726C804353}" type="datetime1">
              <a:rPr lang="en-US" smtClean="0"/>
              <a:t>9/11/2020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6239309" cy="365125"/>
          </a:xfrm>
        </p:spPr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2" y="5883276"/>
            <a:ext cx="771089" cy="365125"/>
          </a:xfrm>
        </p:spPr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97037" y="103032"/>
            <a:ext cx="1940417" cy="506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6248401"/>
            <a:ext cx="12192000" cy="6095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67000" y="6428858"/>
            <a:ext cx="1203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13252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8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E15C-BE55-44AE-8556-D551098B0809}" type="datetime1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9455574" y="42546"/>
            <a:ext cx="2595033" cy="70421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8513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D584-2838-4F67-8E13-93866C0AB6A3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1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8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8537" y="2249486"/>
            <a:ext cx="45812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9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9323" y="2249485"/>
            <a:ext cx="457808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9"/>
            <a:ext cx="487521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F8F3-FF4E-451A-86EF-655E4F1D77EC}" type="datetime1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3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A115-CD73-4902-86D7-E4DB64A94F00}" type="datetime1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A6E-64D0-4EFC-92E8-A7F86BE2302F}" type="datetime1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4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6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1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6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A5CB3-D8D7-4049-B594-6F820F1C10B2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6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5" y="609600"/>
            <a:ext cx="5005283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43822" y="609600"/>
            <a:ext cx="4603591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005285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0D3EC-5003-4E9D-B112-7BEA53A929DB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5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9051" y="1"/>
            <a:ext cx="12055699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BB077-BD82-4840-94C3-82004680660B}" type="datetime1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6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C2526-27B9-4782-B56E-108FA3F1A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68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061" y="228600"/>
            <a:ext cx="7429499" cy="914400"/>
          </a:xfrm>
        </p:spPr>
        <p:txBody>
          <a:bodyPr>
            <a:normAutofit fontScale="90000"/>
          </a:bodyPr>
          <a:lstStyle/>
          <a:p>
            <a:r>
              <a:rPr lang="en-US" alt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TAG</a:t>
            </a:r>
            <a:br>
              <a:rPr lang="en-US" altLang="en-US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1" y="990601"/>
            <a:ext cx="7315200" cy="505079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70"/>
              </a:spcAft>
              <a:buClr>
                <a:srgbClr val="FFFF00"/>
              </a:buClr>
              <a:buFont typeface="Wingdings" pitchFamily="2" charset="2"/>
              <a:buChar char="§"/>
              <a:defRPr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Tables represent tabular data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Aft>
                <a:spcPts val="70"/>
              </a:spcAft>
              <a:buClr>
                <a:srgbClr val="FFFF00"/>
              </a:buClr>
              <a:buFont typeface="Wingdings" pitchFamily="2" charset="2"/>
              <a:buChar char="§"/>
              <a:defRPr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table consists of one or several rows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spcAft>
                <a:spcPts val="70"/>
              </a:spcAft>
              <a:buClr>
                <a:srgbClr val="FFFF00"/>
              </a:buClr>
              <a:buFont typeface="Wingdings" pitchFamily="2" charset="2"/>
              <a:buChar char="§"/>
              <a:defRPr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Each row has one or more columns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Aft>
                <a:spcPts val="70"/>
              </a:spcAft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HTML tables allow web authors to arrange data like text, images, links, other tables, etc. into rows and columns of cells.</a:t>
            </a:r>
            <a:endParaRPr 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70"/>
              </a:spcAft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&lt;table&gt; tag defines an HTML table.</a:t>
            </a:r>
          </a:p>
          <a:p>
            <a:pPr>
              <a:lnSpc>
                <a:spcPct val="100000"/>
              </a:lnSpc>
              <a:spcAft>
                <a:spcPts val="70"/>
              </a:spcAft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table row is defined with a &lt;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tag. Each table header is defined with a &lt;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tag. Each table data/cell is defined with a &lt;td&gt; tag.</a:t>
            </a:r>
          </a:p>
          <a:p>
            <a:pPr>
              <a:lnSpc>
                <a:spcPct val="100000"/>
              </a:lnSpc>
              <a:spcAft>
                <a:spcPts val="70"/>
              </a:spcAft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default, the text in &lt;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elements are bold and centered.</a:t>
            </a:r>
          </a:p>
          <a:p>
            <a:pPr>
              <a:lnSpc>
                <a:spcPct val="100000"/>
              </a:lnSpc>
              <a:spcAft>
                <a:spcPts val="70"/>
              </a:spcAft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default, the text in &lt;td&gt; elements are regular and left-aligned.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1" y="152400"/>
            <a:ext cx="9123760" cy="1143000"/>
          </a:xfrm>
        </p:spPr>
        <p:txBody>
          <a:bodyPr>
            <a:normAutofit/>
          </a:bodyPr>
          <a:lstStyle/>
          <a:p>
            <a:r>
              <a:rPr lang="en-US" altLang="en-US" b="1" u="sng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FORMS</a:t>
            </a:r>
            <a:br>
              <a:rPr lang="en-US" alt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1" y="838201"/>
            <a:ext cx="8620126" cy="5203190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&gt; 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is used for creating a 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for user input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HTML 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&lt;form&gt;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 tag is used to create an HTML form and it has following syntax: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&lt;form action="Script URL" method="GET|POST"&gt; </a:t>
            </a:r>
            <a:endParaRPr 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	form elements like input, text area etc. </a:t>
            </a:r>
            <a:endParaRPr 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	&lt;/form&gt;</a:t>
            </a:r>
            <a:endParaRPr lang="en-US"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489115244"/>
              </p:ext>
            </p:extLst>
          </p:nvPr>
        </p:nvGraphicFramePr>
        <p:xfrm>
          <a:off x="2105025" y="3562350"/>
          <a:ext cx="8811845" cy="2572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9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19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198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 of Backend script ready to process your passed data.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412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>
                          <a:effectLst/>
                          <a:latin typeface="Times New Roman"/>
                          <a:cs typeface="Times New Roman"/>
                        </a:rPr>
                        <a:t>method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 to be used to send data. The most frequently used are GET and POST methods.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200" b="1" u="sng">
                <a:solidFill>
                  <a:srgbClr val="FFFF00"/>
                </a:solidFill>
              </a:rPr>
              <a:t>HTML Form Controls or Elements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9677400" cy="5029200"/>
          </a:xfrm>
        </p:spPr>
        <p:txBody>
          <a:bodyPr/>
          <a:lstStyle/>
          <a:p>
            <a:r>
              <a:rPr lang="en-US"/>
              <a:t>There are different types of form controls that you can use to collect data using HTML form </a:t>
            </a:r>
          </a:p>
          <a:p>
            <a:pPr marL="0" indent="0" algn="just">
              <a:buNone/>
            </a:pPr>
            <a:endParaRPr lang="en-US">
              <a:solidFill>
                <a:srgbClr val="00B050"/>
              </a:solidFill>
            </a:endParaRPr>
          </a:p>
          <a:p>
            <a:pPr algn="just"/>
            <a:r>
              <a:rPr lang="en-US">
                <a:solidFill>
                  <a:schemeClr val="bg1"/>
                </a:solidFill>
              </a:rPr>
              <a:t>Text Input Controls</a:t>
            </a:r>
          </a:p>
          <a:p>
            <a:pPr algn="just"/>
            <a:r>
              <a:rPr lang="en-US">
                <a:solidFill>
                  <a:schemeClr val="bg1"/>
                </a:solidFill>
              </a:rPr>
              <a:t>Checkboxes Controls</a:t>
            </a:r>
          </a:p>
          <a:p>
            <a:pPr algn="just"/>
            <a:r>
              <a:rPr lang="en-US">
                <a:solidFill>
                  <a:schemeClr val="bg1"/>
                </a:solidFill>
              </a:rPr>
              <a:t>Radio Box Controls</a:t>
            </a:r>
          </a:p>
          <a:p>
            <a:pPr algn="just"/>
            <a:r>
              <a:rPr lang="en-US">
                <a:solidFill>
                  <a:schemeClr val="bg1"/>
                </a:solidFill>
              </a:rPr>
              <a:t>Select Box Controls</a:t>
            </a:r>
          </a:p>
          <a:p>
            <a:pPr algn="just"/>
            <a:r>
              <a:rPr lang="en-US">
                <a:solidFill>
                  <a:schemeClr val="bg1"/>
                </a:solidFill>
              </a:rPr>
              <a:t>File Select boxes</a:t>
            </a:r>
          </a:p>
          <a:p>
            <a:pPr algn="just"/>
            <a:r>
              <a:rPr lang="en-US">
                <a:solidFill>
                  <a:schemeClr val="bg1"/>
                </a:solidFill>
              </a:rPr>
              <a:t>Submit and Reset Button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667000"/>
            <a:ext cx="2952381" cy="25573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066801" y="0"/>
            <a:ext cx="8742760" cy="1828800"/>
          </a:xfrm>
        </p:spPr>
        <p:txBody>
          <a:bodyPr>
            <a:normAutofit/>
          </a:bodyPr>
          <a:lstStyle/>
          <a:p>
            <a:pPr algn="l"/>
            <a:r>
              <a:rPr lang="en-US" b="1" u="sng" cap="none">
                <a:solidFill>
                  <a:schemeClr val="bg1"/>
                </a:solidFill>
              </a:rPr>
              <a:t>Text Input Controls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1066800" y="1295400"/>
            <a:ext cx="9372600" cy="48006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Text Field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Password field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Text Area </a:t>
            </a:r>
          </a:p>
          <a:p>
            <a:pPr marL="0" indent="0"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Field: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is used for items that require only one line of user input, such as search boxes or names.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They are created using HTML 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&lt;input&gt;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tag.</a:t>
            </a:r>
          </a:p>
          <a:p>
            <a:pPr marL="0" indent="0"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</a:p>
          <a:p>
            <a:pPr marL="0" indent="0">
              <a:buNone/>
            </a:pPr>
            <a:r>
              <a:rPr lang="en-US" alt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type="text" name="</a:t>
            </a:r>
            <a:r>
              <a:rPr lang="en-US" altLang="en-US" sz="2000" b="1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alt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 value=“initial value”/&gt;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0" fill="hold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0" fill="hold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800" err="1">
                <a:solidFill>
                  <a:srgbClr val="00B050"/>
                </a:solidFill>
              </a:rPr>
              <a:t>Cont</a:t>
            </a:r>
            <a:r>
              <a:rPr lang="en-US" sz="2800">
                <a:solidFill>
                  <a:srgbClr val="00B050"/>
                </a:solidFill>
              </a:rPr>
              <a:t> …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100584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field: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is also a single-line text input but it masks the character as soon as a user enters it. 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They are also created using HTML &lt;input&gt; tag but type attribute is set to 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</a:p>
          <a:p>
            <a:pPr marL="0" indent="0">
              <a:buNone/>
            </a:pPr>
            <a:r>
              <a:rPr lang="en-US" alt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type=“password" name=“password" /&gt;</a:t>
            </a:r>
          </a:p>
          <a:p>
            <a:pPr marL="0" indent="0">
              <a:buNone/>
            </a:pPr>
            <a:endParaRPr lang="en-US" sz="20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u="sng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20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is used when the user is required to give details that may be longer than a single sentence.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input controls are created using HTML &lt;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&gt; tag.</a:t>
            </a:r>
          </a:p>
          <a:p>
            <a:pPr marL="0" indent="0">
              <a:buNone/>
            </a:pPr>
            <a:r>
              <a:rPr 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b="1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rows="5" cols="50" name="description"&gt;</a:t>
            </a:r>
            <a:endParaRPr lang="en-US" altLang="en-US" sz="2000" b="1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Bhargavi\Desktop\table tag\txtpwd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1275" y="-857250"/>
            <a:ext cx="5029200" cy="4000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838200" y="241936"/>
            <a:ext cx="7642860" cy="653415"/>
          </a:xfrm>
        </p:spPr>
        <p:txBody>
          <a:bodyPr>
            <a:normAutofit/>
          </a:bodyPr>
          <a:lstStyle/>
          <a:p>
            <a:pPr algn="l"/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1143000" y="894716"/>
            <a:ext cx="9296400" cy="596328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&lt;body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bgcolor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=“pink"&gt;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&lt;form 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User ID :  &lt;input type="text" name="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" /&gt;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Password:  &lt;input type="password" name="password" /&gt;&lt;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 &lt;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rows="5" cols="50" name="description"&gt;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Enter description here...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ptur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304800"/>
            <a:ext cx="6732905" cy="543052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524" y="1447915"/>
            <a:ext cx="2952381" cy="22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9220200" cy="8683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u="sng" cap="none">
                <a:solidFill>
                  <a:srgbClr val="FF0000"/>
                </a:solidFill>
              </a:rPr>
              <a:t>Radio Buttons</a:t>
            </a:r>
            <a:br>
              <a:rPr lang="en-US" sz="3200"/>
            </a:br>
            <a:r>
              <a:rPr lang="en-US" sz="320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762000" y="838200"/>
            <a:ext cx="9448800" cy="5410200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Radio buttons are used when out of many options, just one option is required to be selected.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They are also created using HTML &lt;input&gt; tag but type attribute is set to 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radio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Syntax:&lt;input type="radio" name=“name" value=“value"&gt;</a:t>
            </a:r>
          </a:p>
          <a:p>
            <a:pPr marL="0" indent="0">
              <a:buNone/>
            </a:pPr>
            <a:endParaRPr lang="en-US" sz="200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8053"/>
              </p:ext>
            </p:extLst>
          </p:nvPr>
        </p:nvGraphicFramePr>
        <p:xfrm>
          <a:off x="1219200" y="2971803"/>
          <a:ext cx="7905750" cy="3558418"/>
        </p:xfrm>
        <a:graphic>
          <a:graphicData uri="http://schemas.openxmlformats.org/drawingml/2006/table">
            <a:tbl>
              <a:tblPr/>
              <a:tblGrid>
                <a:gridCol w="1425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14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FF006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FF006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247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Indicates the type of input control and for radio input control it will be set to </a:t>
                      </a: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radio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247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to give a name to the control which is sent to the server to be recognized and get the value.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5628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value that will be used if the radio box is selected.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148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to </a:t>
                      </a: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checked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if you want to select it by default.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 descr="C:\Users\Bhargavi\Desktop\table tag\radiobuttons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657225"/>
            <a:ext cx="3810000" cy="2857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0.21111 L -0.225 -0.7444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0" y="-4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52401"/>
            <a:ext cx="9601200" cy="5973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&lt;html&gt;</a:t>
            </a:r>
          </a:p>
          <a:p>
            <a:pPr marL="0" indent="0">
              <a:buNone/>
            </a:pPr>
            <a:r>
              <a:rPr lang="en-US"/>
              <a:t>&lt;body </a:t>
            </a:r>
            <a:r>
              <a:rPr lang="en-US" err="1"/>
              <a:t>bgcolor</a:t>
            </a:r>
            <a:r>
              <a:rPr lang="en-US"/>
              <a:t>="pink"&gt;</a:t>
            </a:r>
          </a:p>
          <a:p>
            <a:pPr marL="0" indent="0">
              <a:buNone/>
            </a:pPr>
            <a:r>
              <a:rPr lang="en-US"/>
              <a:t>&lt;form&gt;</a:t>
            </a:r>
          </a:p>
          <a:p>
            <a:pPr marL="0" indent="0">
              <a:buNone/>
            </a:pPr>
            <a:r>
              <a:rPr lang="en-US"/>
              <a:t>&lt;input type="radio" name="subject" value="</a:t>
            </a:r>
            <a:r>
              <a:rPr lang="en-US" err="1"/>
              <a:t>maths</a:t>
            </a:r>
            <a:r>
              <a:rPr lang="en-US"/>
              <a:t>"&gt; </a:t>
            </a:r>
            <a:r>
              <a:rPr lang="en-US" err="1"/>
              <a:t>Maths</a:t>
            </a:r>
            <a:endParaRPr lang="en-US"/>
          </a:p>
          <a:p>
            <a:pPr marL="0" indent="0">
              <a:buNone/>
            </a:pPr>
            <a:r>
              <a:rPr lang="en-US"/>
              <a:t>&lt;input type="radio" name="subject" value="physics"&gt; Physics</a:t>
            </a:r>
          </a:p>
          <a:p>
            <a:pPr marL="0" indent="0">
              <a:buNone/>
            </a:pPr>
            <a:r>
              <a:rPr lang="en-US"/>
              <a:t>&lt;/form&gt;</a:t>
            </a:r>
          </a:p>
          <a:p>
            <a:pPr marL="0" indent="0">
              <a:buNone/>
            </a:pPr>
            <a:r>
              <a:rPr lang="en-US"/>
              <a:t>&lt;/body&gt;</a:t>
            </a:r>
          </a:p>
          <a:p>
            <a:pPr marL="0" indent="0">
              <a:buNone/>
            </a:pPr>
            <a:r>
              <a:rPr lang="en-US"/>
              <a:t>&lt;/html&gt;</a:t>
            </a:r>
          </a:p>
        </p:txBody>
      </p:sp>
      <p:pic>
        <p:nvPicPr>
          <p:cNvPr id="5" name="Picture 2" descr="C:\Users\Bhargavi\Desktop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1" y="3048001"/>
            <a:ext cx="5106017" cy="3553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838199" y="152400"/>
            <a:ext cx="9372601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u="sng" cap="none">
                <a:solidFill>
                  <a:srgbClr val="FF0066"/>
                </a:solidFill>
              </a:rPr>
              <a:t>Checkboxes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62001"/>
            <a:ext cx="9372600" cy="5364163"/>
          </a:xfrm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Checkboxes are used when more than one option is required to be selected.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They are also created using HTML &lt;input&gt; tag but type attribute is set to 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</a:p>
          <a:p>
            <a:pPr marL="0" indent="0">
              <a:buNone/>
            </a:pPr>
            <a:r>
              <a:rPr 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</a:p>
          <a:p>
            <a:pPr marL="0" indent="0">
              <a:buNone/>
            </a:pPr>
            <a:r>
              <a:rPr lang="en-US" sz="2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type="checkbox" name=“name" value="on"&gt; </a:t>
            </a:r>
            <a:endParaRPr lang="en-US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00226" y="3170555"/>
          <a:ext cx="8410575" cy="3230880"/>
        </p:xfrm>
        <a:graphic>
          <a:graphicData uri="http://schemas.openxmlformats.org/drawingml/2006/table">
            <a:tbl>
              <a:tblPr/>
              <a:tblGrid>
                <a:gridCol w="1189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Attribute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type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Indicates the type of input control and for checkbox input control it will be set to </a:t>
                      </a:r>
                      <a:r>
                        <a:rPr lang="en-US" b="1">
                          <a:effectLst/>
                        </a:rPr>
                        <a:t>checkbox</a:t>
                      </a:r>
                      <a:r>
                        <a:rPr lang="en-US">
                          <a:effectLst/>
                        </a:rPr>
                        <a:t>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name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Used to give a name to the control which is sent to the server to be recognized and get the value.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value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The value that will be used if the checkbox is selected.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checked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Set to </a:t>
                      </a:r>
                      <a:r>
                        <a:rPr lang="en-US" i="1">
                          <a:effectLst/>
                        </a:rPr>
                        <a:t>checked</a:t>
                      </a:r>
                      <a:r>
                        <a:rPr lang="en-US">
                          <a:effectLst/>
                        </a:rPr>
                        <a:t> if you want to select it by default.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 descr="C:\Users\Bhargavi\Desktop\table tag\check1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75" y="238126"/>
            <a:ext cx="3009900" cy="25812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3.33333E-6 L -0.25001 -0.62222 " pathEditMode="relative" ptsTypes="AA">
                                      <p:cBhvr>
                                        <p:cTn id="2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9296400" cy="685800"/>
          </a:xfrm>
        </p:spPr>
        <p:txBody>
          <a:bodyPr>
            <a:normAutofit/>
          </a:bodyPr>
          <a:lstStyle/>
          <a:p>
            <a:pPr algn="l"/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295400" y="762000"/>
            <a:ext cx="9144000" cy="5486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&lt;body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bgcolor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="blue"&gt;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&lt;form&gt;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type="checkbox" name="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" value="on"&gt;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type="checkbox" name="physics" value="on"&gt; Physics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pic>
        <p:nvPicPr>
          <p:cNvPr id="6" name="Picture 3" descr="C:\Users\Bhargavi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3470564"/>
            <a:ext cx="4495800" cy="3130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400" y="609601"/>
            <a:ext cx="5386070" cy="62484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676400" y="2"/>
            <a:ext cx="228600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9448800" cy="639762"/>
          </a:xfrm>
        </p:spPr>
        <p:txBody>
          <a:bodyPr>
            <a:normAutofit/>
          </a:bodyPr>
          <a:lstStyle/>
          <a:p>
            <a:pPr algn="l"/>
            <a:r>
              <a:rPr lang="en-US" sz="3200" b="1" u="sng" cap="none">
                <a:solidFill>
                  <a:srgbClr val="FF0000"/>
                </a:solidFill>
              </a:rPr>
              <a:t>Select Box </a:t>
            </a:r>
            <a:endParaRPr lang="en-US" altLang="en-US" sz="3200" b="1" u="sng" cap="none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838201"/>
            <a:ext cx="9601200" cy="5287963"/>
          </a:xfrm>
        </p:spPr>
        <p:txBody>
          <a:bodyPr>
            <a:normAutofit/>
          </a:bodyPr>
          <a:lstStyle/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select box, also called drop down box which provides option to list down various options in the form of drop down list, from where a user can select one or more options.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&lt;select  name="dropdown"&gt;</a:t>
            </a:r>
          </a:p>
          <a:p>
            <a:pPr marL="0" indent="0" algn="just">
              <a:buNone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&lt;option  value="</a:t>
            </a:r>
            <a:r>
              <a:rPr lang="en-US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Maths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selected&gt;</a:t>
            </a:r>
            <a:r>
              <a:rPr lang="en-US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Maths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&lt;/option&gt;</a:t>
            </a:r>
          </a:p>
          <a:p>
            <a:pPr marL="0" indent="0" algn="just">
              <a:buNone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&lt;option  value="Physics"&gt;Physics&lt;/option&gt;</a:t>
            </a:r>
          </a:p>
          <a:p>
            <a:pPr marL="0" indent="0" algn="just">
              <a:buNone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&lt;/select&gt;</a:t>
            </a:r>
            <a:endParaRPr lang="en-US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447801" y="0"/>
            <a:ext cx="8361760" cy="1447800"/>
          </a:xfrm>
        </p:spPr>
        <p:txBody>
          <a:bodyPr>
            <a:normAutofit/>
          </a:bodyPr>
          <a:lstStyle/>
          <a:p>
            <a:r>
              <a:rPr lang="en-US" altLang="en-US" sz="32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457200" y="1529080"/>
            <a:ext cx="8023860" cy="45123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&lt;select name=”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selColor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”&gt;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&lt;option selected=”selected” value=”“&gt;Select color&lt;/option&gt;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&lt;option value=”red”&gt;Red&lt;/option&gt;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&lt;option value=”green” selected&gt;Green&lt;/option&gt;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&lt;option value=”blue”&gt;Blue&lt;/option&gt;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&lt;/select&gt;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37" y="1066800"/>
            <a:ext cx="2314575" cy="2476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371601" y="304800"/>
            <a:ext cx="8437960" cy="914400"/>
          </a:xfrm>
        </p:spPr>
        <p:txBody>
          <a:bodyPr>
            <a:normAutofit/>
          </a:bodyPr>
          <a:lstStyle/>
          <a:p>
            <a:r>
              <a:rPr lang="en-US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55300" name="Content Placeholder 4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371601" y="1524000"/>
            <a:ext cx="6781800" cy="39624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601200" cy="563562"/>
          </a:xfrm>
        </p:spPr>
        <p:txBody>
          <a:bodyPr>
            <a:normAutofit/>
          </a:bodyPr>
          <a:lstStyle/>
          <a:p>
            <a:pPr algn="l"/>
            <a:r>
              <a:rPr lang="en-US" sz="3200" b="1" u="sng" cap="none">
                <a:solidFill>
                  <a:srgbClr val="FF0000"/>
                </a:solidFill>
              </a:rPr>
              <a:t>File Select Boxes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914400"/>
            <a:ext cx="8915399" cy="5334000"/>
          </a:xfrm>
        </p:spPr>
        <p:txBody>
          <a:bodyPr/>
          <a:lstStyle/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allow a user to upload a file to your web site, you will need to use a file upload box, also known as a file select box. 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This is also created using the &lt;input&gt; element but type attribute is set to 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 :&lt;input type="file" name="</a:t>
            </a:r>
            <a:r>
              <a:rPr lang="en-US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fileupload</a:t>
            </a:r>
            <a:r>
              <a:rPr lang="en-US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accept="image/*" /&gt;</a:t>
            </a:r>
            <a:endParaRPr lang="en-US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600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46710"/>
              </p:ext>
            </p:extLst>
          </p:nvPr>
        </p:nvGraphicFramePr>
        <p:xfrm>
          <a:off x="1066801" y="3581401"/>
          <a:ext cx="8037196" cy="2285999"/>
        </p:xfrm>
        <a:graphic>
          <a:graphicData uri="http://schemas.openxmlformats.org/drawingml/2006/table">
            <a:tbl>
              <a:tblPr/>
              <a:tblGrid>
                <a:gridCol w="1435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1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73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</a:rPr>
                        <a:t>Attribute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13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name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Used to give a name to the control which is sent to the server to be recognized and get the value.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13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accept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Specifies the types of files that the server accepts.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601200" cy="563562"/>
          </a:xfrm>
        </p:spPr>
        <p:txBody>
          <a:bodyPr>
            <a:normAutofit/>
          </a:bodyPr>
          <a:lstStyle/>
          <a:p>
            <a:pPr algn="l"/>
            <a:r>
              <a:rPr lang="en-US" sz="3200" cap="none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914400"/>
            <a:ext cx="9601200" cy="5334000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600"/>
              <a:t>&lt;html&gt;&lt;body&gt;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600"/>
              <a:t>&lt;form&gt;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600"/>
              <a:t>&lt;input type="file" name="</a:t>
            </a:r>
            <a:r>
              <a:rPr lang="en-US" sz="2600" err="1"/>
              <a:t>fileupload</a:t>
            </a:r>
            <a:r>
              <a:rPr lang="en-US" sz="2600"/>
              <a:t>" accept="image/*" /&gt;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600"/>
              <a:t>&lt;/form&gt;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600"/>
              <a:t>&lt;/body&gt;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600"/>
              <a:t>&lt;/html&gt;</a:t>
            </a:r>
            <a:endParaRPr lang="en-US"/>
          </a:p>
        </p:txBody>
      </p:sp>
      <p:pic>
        <p:nvPicPr>
          <p:cNvPr id="5" name="Picture 4" descr="C:\Users\Bhargavi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2590801"/>
            <a:ext cx="5257800" cy="4048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8600"/>
            <a:ext cx="9352360" cy="838200"/>
          </a:xfrm>
        </p:spPr>
        <p:txBody>
          <a:bodyPr/>
          <a:lstStyle/>
          <a:p>
            <a:r>
              <a:rPr lang="en-US" b="1" u="sng" cap="none">
                <a:solidFill>
                  <a:srgbClr val="FF0000"/>
                </a:solidFill>
              </a:rPr>
              <a:t>Button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1"/>
            <a:ext cx="9525000" cy="4876801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There are various ways in HTML to create clickable buttons. You can also create a clickable button using &lt;input&gt; tag by setting its type attribute to 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The type attribute can take the following values: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49452"/>
              </p:ext>
            </p:extLst>
          </p:nvPr>
        </p:nvGraphicFramePr>
        <p:xfrm>
          <a:off x="685800" y="3276600"/>
          <a:ext cx="8458200" cy="32777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1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083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66952" marR="66952" marT="66952" marB="6695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66952" marR="66952" marT="66952" marB="6695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838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</a:t>
                      </a:r>
                    </a:p>
                  </a:txBody>
                  <a:tcPr marL="66952" marR="66952" marT="66952" marB="6695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creates a button that automatically submits a form.</a:t>
                      </a:r>
                    </a:p>
                  </a:txBody>
                  <a:tcPr marL="66952" marR="66952" marT="66952" marB="669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1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</a:t>
                      </a:r>
                    </a:p>
                  </a:txBody>
                  <a:tcPr marL="66952" marR="66952" marT="66952" marB="6695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creates a button that automatically resets form controls to their initial values.</a:t>
                      </a:r>
                    </a:p>
                  </a:txBody>
                  <a:tcPr marL="66952" marR="66952" marT="66952" marB="669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1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 marL="66952" marR="66952" marT="66952" marB="6695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creates a clickable button but we can use an image as background of the button.</a:t>
                      </a:r>
                    </a:p>
                  </a:txBody>
                  <a:tcPr marL="66952" marR="66952" marT="66952" marB="669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0" name="Picture 2" descr="C:\Users\Bhargavi\Desktop\butto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419601"/>
            <a:ext cx="2667000" cy="2105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66667E-6 L -0.46667 -0.44445 " pathEditMode="relative" ptsTypes="AA">
                                      <p:cBhvr>
                                        <p:cTn id="2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28600"/>
            <a:ext cx="9525000" cy="601980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&lt;body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bgcolor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="green"&gt;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&lt;form&gt;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type="submit" name="submit" value="Submit" /&gt;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type="reset" name="reset"  value="Reset" /&gt;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type="image" name="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imagebutton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=“rose.jpg" /&gt;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pic>
        <p:nvPicPr>
          <p:cNvPr id="4" name="Picture 5" descr="C:\Users\Bhargavi\Desktop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2743201"/>
            <a:ext cx="4877098" cy="39046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9296400" cy="5635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b="1" u="sng" cap="none" err="1">
                <a:solidFill>
                  <a:srgbClr val="FF0000"/>
                </a:solidFill>
              </a:rPr>
              <a:t>Fieldsets</a:t>
            </a:r>
            <a:r>
              <a:rPr lang="en-US" b="1" u="sng" cap="none">
                <a:solidFill>
                  <a:srgbClr val="FF0000"/>
                </a:solidFill>
              </a:rPr>
              <a:t> &amp; Labels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295400"/>
            <a:ext cx="95250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Fieldsets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are used to enclose a group of related form fields: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&lt;legend&gt; is used to set  the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fieldset's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title.</a:t>
            </a:r>
          </a:p>
          <a:p>
            <a:pPr marL="0" indent="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&lt;fieldset&gt;</a:t>
            </a:r>
          </a:p>
          <a:p>
            <a:pPr marL="0" indent="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&lt;legend&gt;Title&lt;/legend&gt;</a:t>
            </a:r>
          </a:p>
          <a:p>
            <a:pPr marL="0" indent="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&lt;/fieldset&gt;</a:t>
            </a:r>
          </a:p>
          <a:p>
            <a:pPr eaLnBrk="0" hangingPunct="0">
              <a:lnSpc>
                <a:spcPts val="2400"/>
              </a:lnSpc>
              <a:buSzPct val="70000"/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Form labels are used to associate an text to a form field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&lt;label&gt;First Name&lt;/label&gt;</a:t>
            </a:r>
            <a:endParaRPr lang="en-US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752600"/>
            <a:ext cx="2314575" cy="2476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228600"/>
            <a:ext cx="9906000" cy="60198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&lt;form method="post" action="form.aspx"&gt;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&lt;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fieldset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&lt;legend&gt;Client Details&lt;/legend&gt;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&lt;Label&gt;Name:&lt;/label&gt;&lt;input type="text" id="Name" /&gt;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&lt;Label&gt;Mobile :&lt;/label&gt; &lt;input type="text" id="Phone" /&gt;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&lt;/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fieldset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pic>
        <p:nvPicPr>
          <p:cNvPr id="4" name="Picture 2" descr="C:\Users\Bhargavi\Desktop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819401"/>
            <a:ext cx="8054340" cy="3655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252785"/>
            <a:ext cx="3886200" cy="4157415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792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1" y="0"/>
            <a:ext cx="7904559" cy="1066800"/>
          </a:xfrm>
        </p:spPr>
        <p:txBody>
          <a:bodyPr/>
          <a:lstStyle/>
          <a:p>
            <a:r>
              <a:rPr lang="en-US"/>
              <a:t>cont..</a:t>
            </a:r>
          </a:p>
        </p:txBody>
      </p:sp>
      <p:pic>
        <p:nvPicPr>
          <p:cNvPr id="4" name="Content Placeholder 3" descr="Captur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800" y="1905001"/>
            <a:ext cx="6871970" cy="3475355"/>
          </a:xfrm>
          <a:prstGeom prst="rect">
            <a:avLst/>
          </a:prstGeom>
          <a:ln>
            <a:solidFill>
              <a:srgbClr val="00B05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7083" y="5943"/>
            <a:ext cx="9585961" cy="6722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br>
              <a:rPr lang="en-US">
                <a:solidFill>
                  <a:srgbClr val="002060"/>
                </a:solidFill>
              </a:rPr>
            </a:br>
            <a:endParaRPr lang="en-US">
              <a:solidFill>
                <a:srgbClr val="00206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800" y="135256"/>
            <a:ext cx="8821420" cy="611314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2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Marquee Tag</a:t>
            </a:r>
          </a:p>
          <a:p>
            <a:pPr>
              <a:lnSpc>
                <a:spcPct val="9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 HTML marquee is a scrolling piece of text displayed either horizontally across or vertically down your webpage depending on the settings. </a:t>
            </a:r>
          </a:p>
          <a:p>
            <a:pPr>
              <a:lnSpc>
                <a:spcPct val="9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is created by using HTML &lt;marquee&gt; tag.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&lt;marquee </a:t>
            </a:r>
            <a:r>
              <a:rPr lang="en-US" sz="2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en-US" sz="2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200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2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"...&gt; One or more lines or text message or image &lt;/marquee&gt;</a:t>
            </a:r>
            <a:br>
              <a:rPr lang="en-US"/>
            </a:br>
            <a:endParaRPr lang="en-US"/>
          </a:p>
        </p:txBody>
      </p:sp>
      <p:pic>
        <p:nvPicPr>
          <p:cNvPr id="3" name="Picture 2" descr="Cap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1" y="2819400"/>
            <a:ext cx="5470525" cy="384810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26" name="Picture 2" descr="C:\Users\Bhargavi\Desktop\marquee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2667000"/>
            <a:ext cx="7086600" cy="1371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4)">
                                      <p:cBhvr>
                                        <p:cTn id="2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601200" cy="5635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b="1" u="sng" cap="none">
                <a:solidFill>
                  <a:schemeClr val="bg1"/>
                </a:solidFill>
              </a:rPr>
              <a:t>Block And Inline Elements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838201"/>
            <a:ext cx="9753599" cy="54864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Elements:</a:t>
            </a:r>
            <a:endParaRPr lang="en-US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Block elements add a line break before and after them</a:t>
            </a:r>
          </a:p>
          <a:p>
            <a:pPr algn="just"/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&lt;p&gt;, &lt;h1&gt;, &lt;h2&gt;, &lt;h3&gt;, &lt;h4&gt;, &lt;h5&gt;, &lt;h6&gt;, &lt;ul&gt;, &lt;ol&gt;, &lt;dl&gt;, &lt;pre&gt;, &lt;hr /&gt;,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&lt;div&gt; .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They all start on their own new line, and anything that follows them appears on its own new line.</a:t>
            </a:r>
          </a:p>
          <a:p>
            <a:pPr marL="0" indent="0" algn="just">
              <a:spcBef>
                <a:spcPct val="30000"/>
              </a:spcBef>
              <a:buNone/>
            </a:pPr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Div tag</a:t>
            </a:r>
          </a:p>
          <a:p>
            <a:pPr marL="0" indent="0" algn="just">
              <a:spcBef>
                <a:spcPct val="30000"/>
              </a:spcBef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&lt;div&gt; creates logical divisions within a page,Block style element,Used with CSS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is the very important block level tag which plays a big role in grouping various other HTML tags and applying CSS on group of elements.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0"/>
            <a:ext cx="9677400" cy="654685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&lt;div style="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color:red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&lt;h4&gt;This is first group&lt;/h4&gt;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&lt;p&gt;Following is a list of vegetables&lt;/p&gt;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&lt;li&gt;Beetroot&lt;/li&gt;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&lt;li&gt;Ginger&lt;/li&gt;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&lt;li&gt;Potato&lt;/li&gt;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  &lt;/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&lt;div style="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color:green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&lt;h4&gt;This is second group&lt;/h4&gt;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&lt;p&gt;Following is a list of fruits&lt;/p&gt;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&lt;li&gt;Apple&lt;/li&gt;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&lt;li&gt;Banana&lt;/li&gt;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&lt;li&gt;Mango&lt;/li&gt;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&lt;/div&gt;&lt;/body&gt;&lt;/html&gt;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07340"/>
            <a:ext cx="3763645" cy="5932170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8915400" cy="563562"/>
          </a:xfrm>
        </p:spPr>
        <p:txBody>
          <a:bodyPr>
            <a:noAutofit/>
          </a:bodyPr>
          <a:lstStyle/>
          <a:p>
            <a:pPr algn="l"/>
            <a:r>
              <a:rPr lang="en-US" sz="4000" b="1" u="sng" cap="none">
                <a:solidFill>
                  <a:srgbClr val="FF0000"/>
                </a:solidFill>
              </a:rPr>
              <a:t>Inline Elements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1593216"/>
            <a:ext cx="8458199" cy="4533265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Inline elements don’t break the text before and after them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Inline elements, on the other hand, can appear within sentences and do not have to appear on a new line of their own.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&lt;b&gt;, &lt;i&gt;, &lt;u&gt;,  &lt;strong&gt;, &lt;sup&gt;, &lt;sub&gt;, &lt;li&gt;, &lt;del&gt;,&lt;span&gt;.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990600"/>
            <a:ext cx="2750128" cy="307218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cap="none" err="1">
                <a:solidFill>
                  <a:schemeClr val="bg1"/>
                </a:solidFill>
              </a:rPr>
              <a:t>Cellspacing</a:t>
            </a:r>
            <a:r>
              <a:rPr lang="en-US" u="sng" cap="none">
                <a:solidFill>
                  <a:schemeClr val="bg1"/>
                </a:solidFill>
              </a:rPr>
              <a:t> And </a:t>
            </a:r>
            <a:r>
              <a:rPr lang="en-US" u="sng" cap="none" err="1">
                <a:solidFill>
                  <a:schemeClr val="bg1"/>
                </a:solidFill>
              </a:rPr>
              <a:t>Cellpadding</a:t>
            </a:r>
            <a:r>
              <a:rPr lang="en-US" u="sng" cap="none">
                <a:solidFill>
                  <a:schemeClr val="bg1"/>
                </a:solidFill>
              </a:rPr>
              <a:t>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828800"/>
            <a:ext cx="5791200" cy="45720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attributes called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cellpadding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cellspacing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which you will use to adjust the white space in your table cells.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cellspacing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attribute defines space between table cells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while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cellpadding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distance between cell borders and the content within a cell.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471" y="162561"/>
            <a:ext cx="6322695" cy="6532245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pic>
        <p:nvPicPr>
          <p:cNvPr id="3" name="Content Placeholder 3" descr="Capt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151" y="2367954"/>
            <a:ext cx="3854450" cy="2482850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cap="none" err="1">
                <a:solidFill>
                  <a:srgbClr val="FF0000"/>
                </a:solidFill>
              </a:rPr>
              <a:t>Colspan</a:t>
            </a:r>
            <a:r>
              <a:rPr lang="en-US" u="sng" cap="none">
                <a:solidFill>
                  <a:srgbClr val="FF0000"/>
                </a:solidFill>
              </a:rPr>
              <a:t> And </a:t>
            </a:r>
            <a:r>
              <a:rPr lang="en-US" u="sng" cap="none" err="1">
                <a:solidFill>
                  <a:srgbClr val="FF0000"/>
                </a:solidFill>
              </a:rPr>
              <a:t>Rowspan</a:t>
            </a:r>
            <a:r>
              <a:rPr lang="en-US" u="sng" cap="none">
                <a:solidFill>
                  <a:srgbClr val="FF0000"/>
                </a:solidFill>
              </a:rPr>
              <a:t>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0061" y="2249487"/>
            <a:ext cx="5316140" cy="4227513"/>
          </a:xfrm>
        </p:spPr>
        <p:txBody>
          <a:bodyPr/>
          <a:lstStyle/>
          <a:p>
            <a:r>
              <a:rPr lang="en-US"/>
              <a:t>You will use </a:t>
            </a:r>
            <a:r>
              <a:rPr lang="en-US" err="1"/>
              <a:t>colspan</a:t>
            </a:r>
            <a:r>
              <a:rPr lang="en-US"/>
              <a:t> attribute if you want to merge two or more columns into a single column.</a:t>
            </a:r>
          </a:p>
          <a:p>
            <a:r>
              <a:rPr lang="en-US"/>
              <a:t> Similar way you will use </a:t>
            </a:r>
            <a:r>
              <a:rPr lang="en-US" err="1"/>
              <a:t>rowspan</a:t>
            </a:r>
            <a:r>
              <a:rPr lang="en-US"/>
              <a:t> if you want to merge two or more rows.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2950" y="142547"/>
            <a:ext cx="5067519" cy="5979358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" name="Content Placeholder 3" descr="Capt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656" y="1325980"/>
            <a:ext cx="4629559" cy="2432556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061" y="228600"/>
            <a:ext cx="7429499" cy="1143000"/>
          </a:xfrm>
        </p:spPr>
        <p:txBody>
          <a:bodyPr/>
          <a:lstStyle/>
          <a:p>
            <a:r>
              <a:rPr lang="en-US" cap="none">
                <a:solidFill>
                  <a:schemeClr val="bg1"/>
                </a:solidFill>
              </a:rPr>
              <a:t>Tables Backgrounds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407160"/>
            <a:ext cx="5791200" cy="4634230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You can set table background using one of the following two ways −</a:t>
            </a:r>
          </a:p>
          <a:p>
            <a:r>
              <a:rPr lang="en-US" sz="200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bgcolor</a:t>
            </a: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− You can set background color for whole table or just for one cell.</a:t>
            </a:r>
          </a:p>
          <a:p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attribute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− You can set background image for whole table or just for one cell.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set border color also using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bordercolor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attribute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2001" y="381000"/>
            <a:ext cx="7874636" cy="1563370"/>
          </a:xfrm>
          <a:prstGeom prst="rect">
            <a:avLst/>
          </a:prstGeom>
          <a:ln>
            <a:solidFill>
              <a:srgbClr val="00B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bliqueTopLeft"/>
            <a:lightRig rig="threePt" dir="t"/>
          </a:scene3d>
        </p:spPr>
      </p:pic>
      <p:pic>
        <p:nvPicPr>
          <p:cNvPr id="6" name="Content Placeholder 5" descr="Capture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86000" y="2819401"/>
            <a:ext cx="4648200" cy="2666999"/>
          </a:xfrm>
          <a:prstGeom prst="rect">
            <a:avLst/>
          </a:prstGeom>
          <a:ln>
            <a:solidFill>
              <a:srgbClr val="00B0F0"/>
            </a:solidFill>
          </a:ln>
          <a:effectLst>
            <a:reflection blurRad="6350" stA="50000" endA="300" endPos="55500" dist="508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 Script-final</Template>
  <Application>Microsoft Office PowerPoint</Application>
  <PresentationFormat>Widescreen</PresentationFormat>
  <Slides>34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Circuit</vt:lpstr>
      <vt:lpstr>TABLE TAG </vt:lpstr>
      <vt:lpstr>PowerPoint Presentation</vt:lpstr>
      <vt:lpstr>cont..</vt:lpstr>
      <vt:lpstr>Cellspacing And Cellpadding Attributes</vt:lpstr>
      <vt:lpstr>PowerPoint Presentation</vt:lpstr>
      <vt:lpstr>Colspan And Rowspan Attributes</vt:lpstr>
      <vt:lpstr>PowerPoint Presentation</vt:lpstr>
      <vt:lpstr>Tables Backgrounds</vt:lpstr>
      <vt:lpstr>PowerPoint Presentation</vt:lpstr>
      <vt:lpstr>FORMS </vt:lpstr>
      <vt:lpstr>HTML Form Controls or Elements</vt:lpstr>
      <vt:lpstr>Text Input Controls</vt:lpstr>
      <vt:lpstr>Cont … </vt:lpstr>
      <vt:lpstr>Example</vt:lpstr>
      <vt:lpstr>PowerPoint Presentation</vt:lpstr>
      <vt:lpstr>Radio Buttons  </vt:lpstr>
      <vt:lpstr>PowerPoint Presentation</vt:lpstr>
      <vt:lpstr>Checkboxes</vt:lpstr>
      <vt:lpstr>Example</vt:lpstr>
      <vt:lpstr>Select Box </vt:lpstr>
      <vt:lpstr>Example</vt:lpstr>
      <vt:lpstr>Output</vt:lpstr>
      <vt:lpstr>File Select Boxes</vt:lpstr>
      <vt:lpstr>EXAMPLE</vt:lpstr>
      <vt:lpstr>Button Controls</vt:lpstr>
      <vt:lpstr>PowerPoint Presentation</vt:lpstr>
      <vt:lpstr>Fieldsets &amp; Labels</vt:lpstr>
      <vt:lpstr>PowerPoint Presentation</vt:lpstr>
      <vt:lpstr>PowerPoint Presentation</vt:lpstr>
      <vt:lpstr>PowerPoint Presentation</vt:lpstr>
      <vt:lpstr> </vt:lpstr>
      <vt:lpstr>Block And Inline Elements</vt:lpstr>
      <vt:lpstr>PowerPoint Presentation</vt:lpstr>
      <vt:lpstr>Inline Elements</vt:lpstr>
    </vt:vector>
  </TitlesOfParts>
  <Company>Arkansas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Bhargavi</dc:creator>
  <cp:revision>1</cp:revision>
  <dcterms:created xsi:type="dcterms:W3CDTF">2020-07-21T04:16:00Z</dcterms:created>
  <dcterms:modified xsi:type="dcterms:W3CDTF">2020-09-11T15:32:29Z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